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3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83"/>
  </p:normalViewPr>
  <p:slideViewPr>
    <p:cSldViewPr snapToGrid="0" snapToObjects="1">
      <p:cViewPr varScale="1">
        <p:scale>
          <a:sx n="82" d="100"/>
          <a:sy n="82" d="100"/>
        </p:scale>
        <p:origin x="80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17A0B-5EDF-EE48-93BC-D6D34E8FAED6}" type="datetimeFigureOut">
              <a:rPr lang="tr-TR" smtClean="0"/>
              <a:t>2.07.2024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8573F-A393-FF40-B511-420C7B567B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3758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17A0B-5EDF-EE48-93BC-D6D34E8FAED6}" type="datetimeFigureOut">
              <a:rPr lang="tr-TR" smtClean="0"/>
              <a:t>2.07.2024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8573F-A393-FF40-B511-420C7B567B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3080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17A0B-5EDF-EE48-93BC-D6D34E8FAED6}" type="datetimeFigureOut">
              <a:rPr lang="tr-TR" smtClean="0"/>
              <a:t>2.07.2024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8573F-A393-FF40-B511-420C7B567B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4119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17A0B-5EDF-EE48-93BC-D6D34E8FAED6}" type="datetimeFigureOut">
              <a:rPr lang="tr-TR" smtClean="0"/>
              <a:t>2.07.2024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8573F-A393-FF40-B511-420C7B567B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8595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17A0B-5EDF-EE48-93BC-D6D34E8FAED6}" type="datetimeFigureOut">
              <a:rPr lang="tr-TR" smtClean="0"/>
              <a:t>2.07.2024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8573F-A393-FF40-B511-420C7B567B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3080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17A0B-5EDF-EE48-93BC-D6D34E8FAED6}" type="datetimeFigureOut">
              <a:rPr lang="tr-TR" smtClean="0"/>
              <a:t>2.07.2024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8573F-A393-FF40-B511-420C7B567B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6725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17A0B-5EDF-EE48-93BC-D6D34E8FAED6}" type="datetimeFigureOut">
              <a:rPr lang="tr-TR" smtClean="0"/>
              <a:t>2.07.2024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8573F-A393-FF40-B511-420C7B567B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8076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17A0B-5EDF-EE48-93BC-D6D34E8FAED6}" type="datetimeFigureOut">
              <a:rPr lang="tr-TR" smtClean="0"/>
              <a:t>2.07.2024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8573F-A393-FF40-B511-420C7B567B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512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17A0B-5EDF-EE48-93BC-D6D34E8FAED6}" type="datetimeFigureOut">
              <a:rPr lang="tr-TR" smtClean="0"/>
              <a:t>2.07.2024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8573F-A393-FF40-B511-420C7B567B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5332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17A0B-5EDF-EE48-93BC-D6D34E8FAED6}" type="datetimeFigureOut">
              <a:rPr lang="tr-TR" smtClean="0"/>
              <a:t>2.07.2024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8573F-A393-FF40-B511-420C7B567B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7202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17A0B-5EDF-EE48-93BC-D6D34E8FAED6}" type="datetimeFigureOut">
              <a:rPr lang="tr-TR" smtClean="0"/>
              <a:t>2.07.2024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8573F-A393-FF40-B511-420C7B567B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7475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17A0B-5EDF-EE48-93BC-D6D34E8FAED6}" type="datetimeFigureOut">
              <a:rPr lang="tr-TR" smtClean="0"/>
              <a:t>2.07.2024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8573F-A393-FF40-B511-420C7B567B6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0802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 descr="metin, ekran görüntüsü, logo, yazı tipi içeren bir resim&#10;&#10;Açıklama otomatik olarak oluşturuldu">
            <a:extLst>
              <a:ext uri="{FF2B5EF4-FFF2-40B4-BE49-F238E27FC236}">
                <a16:creationId xmlns:a16="http://schemas.microsoft.com/office/drawing/2014/main" xmlns="" id="{A9CD7FDB-8BBF-F8AF-B4B5-C9A24EC7B7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2148"/>
            <a:ext cx="10694853" cy="7557527"/>
          </a:xfrm>
          <a:prstGeom prst="rect">
            <a:avLst/>
          </a:prstGeo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xmlns="" id="{78D34E73-9763-D18F-7B46-8E57325B5281}"/>
              </a:ext>
            </a:extLst>
          </p:cNvPr>
          <p:cNvSpPr txBox="1"/>
          <p:nvPr/>
        </p:nvSpPr>
        <p:spPr>
          <a:xfrm>
            <a:off x="2917031" y="3939973"/>
            <a:ext cx="485775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100" dirty="0">
                <a:solidFill>
                  <a:srgbClr val="2139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Sayın </a:t>
            </a:r>
            <a:r>
              <a:rPr lang="tr-TR" sz="2100" b="1" dirty="0">
                <a:solidFill>
                  <a:srgbClr val="2139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Belgeyi Teslim Alan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xmlns="" id="{B0543030-D804-3494-39F4-60A697A8AA1A}"/>
              </a:ext>
            </a:extLst>
          </p:cNvPr>
          <p:cNvSpPr txBox="1"/>
          <p:nvPr/>
        </p:nvSpPr>
        <p:spPr>
          <a:xfrm>
            <a:off x="1392270" y="4431461"/>
            <a:ext cx="7907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1600" dirty="0">
                <a:solidFill>
                  <a:srgbClr val="2139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dirty="0" smtClean="0">
                <a:solidFill>
                  <a:srgbClr val="2139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2023-2024 </a:t>
            </a:r>
            <a:r>
              <a:rPr lang="tr-TR" sz="1600" dirty="0">
                <a:solidFill>
                  <a:srgbClr val="2139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Eğitim-Öğretim Yılı, “Birim Adı” “</a:t>
            </a:r>
            <a:r>
              <a:rPr lang="tr-TR" sz="1600" b="1" dirty="0">
                <a:solidFill>
                  <a:srgbClr val="2139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............................................................................. Birincisi</a:t>
            </a:r>
            <a:r>
              <a:rPr lang="tr-TR" sz="1600" dirty="0">
                <a:solidFill>
                  <a:srgbClr val="2139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olmanızdan dolayı</a:t>
            </a:r>
          </a:p>
          <a:p>
            <a:pPr algn="ctr">
              <a:lnSpc>
                <a:spcPct val="150000"/>
              </a:lnSpc>
            </a:pPr>
            <a:r>
              <a:rPr lang="tr-TR" sz="1600" dirty="0">
                <a:solidFill>
                  <a:srgbClr val="2139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tebrik eder, başarılarınızın devamını dileriz.</a:t>
            </a:r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xmlns="" id="{090BA9EC-EC85-A1AA-AA33-1407378CC5F2}"/>
              </a:ext>
            </a:extLst>
          </p:cNvPr>
          <p:cNvSpPr txBox="1"/>
          <p:nvPr/>
        </p:nvSpPr>
        <p:spPr>
          <a:xfrm>
            <a:off x="1392270" y="6530154"/>
            <a:ext cx="7907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600" b="1" dirty="0" smtClean="0">
                <a:solidFill>
                  <a:srgbClr val="2139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</a:t>
            </a:r>
            <a:r>
              <a:rPr lang="tr-TR" sz="1600" b="1" dirty="0" smtClean="0">
                <a:solidFill>
                  <a:srgbClr val="2139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Dr. Yılmaz CAN</a:t>
            </a:r>
            <a:endParaRPr lang="tr-TR" sz="1600" b="1" dirty="0">
              <a:solidFill>
                <a:srgbClr val="2139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sz="1600" dirty="0" smtClean="0">
                <a:solidFill>
                  <a:srgbClr val="2139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Rektör</a:t>
            </a:r>
            <a:endParaRPr lang="tr-TR" sz="1600" dirty="0">
              <a:solidFill>
                <a:srgbClr val="2139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xmlns="" id="{9F258173-212C-09DA-D582-1C8E77FCD11C}"/>
              </a:ext>
            </a:extLst>
          </p:cNvPr>
          <p:cNvSpPr txBox="1"/>
          <p:nvPr/>
        </p:nvSpPr>
        <p:spPr>
          <a:xfrm>
            <a:off x="1392270" y="2151074"/>
            <a:ext cx="7907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1600" b="1" dirty="0">
              <a:solidFill>
                <a:srgbClr val="2139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994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32</Words>
  <Application>Microsoft Office PowerPoint</Application>
  <PresentationFormat>Özel</PresentationFormat>
  <Paragraphs>5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emre cagman</dc:creator>
  <cp:lastModifiedBy>FMG</cp:lastModifiedBy>
  <cp:revision>5</cp:revision>
  <dcterms:created xsi:type="dcterms:W3CDTF">2022-06-08T09:21:23Z</dcterms:created>
  <dcterms:modified xsi:type="dcterms:W3CDTF">2024-07-02T12:12:52Z</dcterms:modified>
</cp:coreProperties>
</file>